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3043F-4F9E-40DF-93F8-E51B27DBA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3716EF-3759-4AB5-BB9A-D569D862F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35775-CB21-44AA-9E88-72843AF71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A1D9-DC66-4E94-8D17-316725D5D746}" type="datetimeFigureOut">
              <a:rPr lang="en-US" smtClean="0"/>
              <a:t>19-Jun-20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2D6FA-B4D5-4CE2-A835-504AFE520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B645B-17A1-4EA9-9A9D-F09BFD01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B3FFE-86E5-4A32-90C5-221796053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04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C7C91-11C1-4DE9-83E1-4B66AEFEA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03EACC-37F9-491D-9615-AA03816C7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8A011-5513-4136-95A7-9894DC19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A1D9-DC66-4E94-8D17-316725D5D746}" type="datetimeFigureOut">
              <a:rPr lang="en-US" smtClean="0"/>
              <a:t>19-Jun-20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C95EA-3D36-4219-8E6F-5A410BBA3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3992C-557C-45A6-8C20-2C1786E3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B3FFE-86E5-4A32-90C5-221796053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57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D3C1EE-DAB8-4BA0-A0AC-2F0D5BA18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42E4A-539E-4D83-9A66-1893C294E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8CD22-E6BB-41B5-819B-936AAC773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A1D9-DC66-4E94-8D17-316725D5D746}" type="datetimeFigureOut">
              <a:rPr lang="en-US" smtClean="0"/>
              <a:t>19-Jun-20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34A6F-C829-415D-B637-115AD6AE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9A35B-B053-4E66-9C3C-C14CFECD2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B3FFE-86E5-4A32-90C5-221796053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88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D73AA-42D2-414D-B472-92EB0ED5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B6079-B1DE-4890-8061-0EE1DAA21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489FE-E0E8-4B51-AF72-E3D3DDC2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A1D9-DC66-4E94-8D17-316725D5D746}" type="datetimeFigureOut">
              <a:rPr lang="en-US" smtClean="0"/>
              <a:t>19-Jun-20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D5DFE-DD19-4A92-BD4E-AB24D82D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23679-5392-437E-B466-2B45F210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B3FFE-86E5-4A32-90C5-221796053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39DB8-9625-485C-9EB7-01E149C5A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E298A-0366-4885-89D0-3C38E9E80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6C855-FBDD-437D-AE71-BAE39406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A1D9-DC66-4E94-8D17-316725D5D746}" type="datetimeFigureOut">
              <a:rPr lang="en-US" smtClean="0"/>
              <a:t>19-Jun-20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F0B3A-A70B-4964-8F05-A403FC1AB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EE163-79F1-4311-AE8F-9E5264BD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B3FFE-86E5-4A32-90C5-221796053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13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E138-3738-47C5-9C7A-EA9F7A627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649DA-11E0-494F-BC92-C2BEA3B64B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A7B0A-02D5-408A-9BC9-BDD5CDA95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3E61C-E831-47F4-9604-6339640AD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A1D9-DC66-4E94-8D17-316725D5D746}" type="datetimeFigureOut">
              <a:rPr lang="en-US" smtClean="0"/>
              <a:t>19-Jun-20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AEAB34-96D6-4A51-9ABF-DF2C62224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F1AC0-6D58-476A-B3BB-3115B0C47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B3FFE-86E5-4A32-90C5-221796053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94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47C20-C5F3-486E-AE2B-7FBAE5F7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D52A0-D2DC-48A2-834F-64249546E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C5ECD-4253-47A8-8730-6623F7129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95ADE0-DE28-460F-B599-D1A968E5A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4BC59-2259-4A7F-BDB0-FEC5182D17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4A1A52-D8BC-4003-A1A1-A8B279F6D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A1D9-DC66-4E94-8D17-316725D5D746}" type="datetimeFigureOut">
              <a:rPr lang="en-US" smtClean="0"/>
              <a:t>19-Jun-20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998905-0084-48F3-B794-C860BAE3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9E006A-8579-4DC9-A515-DA85EBC9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B3FFE-86E5-4A32-90C5-221796053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14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FDED6-EAEB-4AED-9A47-77290AFF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8CE4A8-AA1F-4B45-AB36-7D20F0D9C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A1D9-DC66-4E94-8D17-316725D5D746}" type="datetimeFigureOut">
              <a:rPr lang="en-US" smtClean="0"/>
              <a:t>19-Jun-20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700E20-E286-40B9-B1FA-8722BF468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A330E-0DBA-46B7-AF25-8D9F41BBF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B3FFE-86E5-4A32-90C5-221796053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28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6B15BA-398D-43FD-AED5-5090D0DBC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A1D9-DC66-4E94-8D17-316725D5D746}" type="datetimeFigureOut">
              <a:rPr lang="en-US" smtClean="0"/>
              <a:t>19-Jun-20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20C623-1EE1-410C-80E0-95D08BCFC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E5F61-6A8F-4C03-9E55-4B452C0C7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B3FFE-86E5-4A32-90C5-221796053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26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F793A-9E9F-4600-9BA8-F9167AE92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0DC13-9C57-4C44-BF9D-85864FC41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18829-DC68-4D8D-A934-85792A3B2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9F374-41F0-4559-BC49-D58A93C8A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A1D9-DC66-4E94-8D17-316725D5D746}" type="datetimeFigureOut">
              <a:rPr lang="en-US" smtClean="0"/>
              <a:t>19-Jun-20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87E33-A11F-4837-8AA0-470094914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A0E6-BAA8-47EE-A50F-1F7CBE06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B3FFE-86E5-4A32-90C5-221796053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47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5055C-7417-483B-89C2-891A950B3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27AFE7-B4EF-4D80-826D-B015E0A20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B4C5C-DD3C-46E0-934B-BEF7DF3E4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C7789-CC17-4448-843A-8EA5520AA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A1D9-DC66-4E94-8D17-316725D5D746}" type="datetimeFigureOut">
              <a:rPr lang="en-US" smtClean="0"/>
              <a:t>19-Jun-20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1A4DC-CBEA-42A9-AB68-50F6111CB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93272-6016-4724-81A9-9C6CFE2A1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B3FFE-86E5-4A32-90C5-221796053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8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3E83CC-9D7B-4E12-98C7-148AF6A2B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97786-AF75-4B05-8DCC-CE72F3E60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EAE31-1D35-40F8-9A26-D7ED5D67F8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BA1D9-DC66-4E94-8D17-316725D5D746}" type="datetimeFigureOut">
              <a:rPr lang="en-US" smtClean="0"/>
              <a:t>19-Jun-20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29CD5-F0B3-45AB-A11E-BE743A885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BCA3A-BC28-4E57-98ED-85D27E8E26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B3FFE-86E5-4A32-90C5-221796053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50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7075-CE4E-477B-AF97-55664B31E8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N, P, K Nutrient Deficiency Detection in Rice Plants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B8A554-0AE2-4F2C-811A-FEDA68C47A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216066070</a:t>
            </a:r>
          </a:p>
          <a:p>
            <a:r>
              <a:rPr lang="en-ZA" dirty="0"/>
              <a:t>B.A. Prajapati</a:t>
            </a:r>
          </a:p>
          <a:p>
            <a:r>
              <a:rPr lang="en-ZA" dirty="0"/>
              <a:t>Biometrics Research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255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9381C-3CDA-419F-8D54-13925FED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Results (P and K)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777A977-6461-41F1-803F-5CB24FD4B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11" y="1690688"/>
            <a:ext cx="5105513" cy="38291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8E75D6-A67D-4A2F-8600-795AB8D6E829}"/>
              </a:ext>
            </a:extLst>
          </p:cNvPr>
          <p:cNvSpPr txBox="1"/>
          <p:nvPr/>
        </p:nvSpPr>
        <p:spPr>
          <a:xfrm>
            <a:off x="838200" y="1526959"/>
            <a:ext cx="577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Leaf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21B323-C560-44AE-ACAF-B2D37AE97628}"/>
              </a:ext>
            </a:extLst>
          </p:cNvPr>
          <p:cNvSpPr txBox="1"/>
          <p:nvPr/>
        </p:nvSpPr>
        <p:spPr>
          <a:xfrm>
            <a:off x="1349406" y="5717219"/>
            <a:ext cx="1781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Accuracy: 0.4333</a:t>
            </a:r>
            <a:endParaRPr lang="en-US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36DA1586-74F9-40D8-85C8-5FF9E400D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654" y="1526959"/>
            <a:ext cx="5266832" cy="39501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BC3C1C-5EE8-4037-B263-78AC0CD64F18}"/>
              </a:ext>
            </a:extLst>
          </p:cNvPr>
          <p:cNvSpPr txBox="1"/>
          <p:nvPr/>
        </p:nvSpPr>
        <p:spPr>
          <a:xfrm>
            <a:off x="7253056" y="1313895"/>
            <a:ext cx="83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Sheath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D6A375-F587-49F5-BCD4-7249F8592876}"/>
              </a:ext>
            </a:extLst>
          </p:cNvPr>
          <p:cNvSpPr txBox="1"/>
          <p:nvPr/>
        </p:nvSpPr>
        <p:spPr>
          <a:xfrm>
            <a:off x="7332955" y="5717219"/>
            <a:ext cx="1781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Accuracy: 0.4736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953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CE435-97E6-44EF-A028-33D20B0B7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9786C-3D48-4D2E-9282-C4E31A42E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ZA" dirty="0"/>
              <a:t>This system will help rice farmers to identify N, P, K nutrient deficiencies in rice so that they can provide the necessary nutrients required for the plant to be healthy.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185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A2357-9A48-413C-813A-A157F576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B6B7C-E3B3-4F55-AB84-D915F5885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Health monitoring of rice plants is an essential factor in rice farm management to maximize yields. Farmers need to maintain and track plant nutritional requirements because a nutrient deficit will seriously harm plants and their ability to produce quality-yield.</a:t>
            </a:r>
          </a:p>
          <a:p>
            <a:r>
              <a:rPr lang="en-US" dirty="0"/>
              <a:t>A rapid, accurate, and easy-to-use approach to the identification of nitrogen (N), phosphorus (P), and potassium (K) is beneficial to rice farmers. Rice plants exhibit distinct signs of lack of macronutrients N, P, K in the soil of the crop</a:t>
            </a:r>
          </a:p>
          <a:p>
            <a:r>
              <a:rPr lang="en-US" dirty="0"/>
              <a:t>This system aims to classify N, P, K nutrient deficiency in rice plants.</a:t>
            </a:r>
          </a:p>
        </p:txBody>
      </p:sp>
    </p:spTree>
    <p:extLst>
      <p:ext uri="{BB962C8B-B14F-4D97-AF65-F5344CB8AC3E}">
        <p14:creationId xmlns:p14="http://schemas.microsoft.com/office/powerpoint/2010/main" val="1955552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59A0F-89B2-42C8-8100-73EF68F27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Problem 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7D11E-4FEB-4240-AC22-BF0C65592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Rice agriculture is an essential agricultural field for several major rice-producing countries, such as Bangladesh, India, China, and Indonesia, moreover, rice agriculture contributes to these county's GDP.</a:t>
            </a:r>
          </a:p>
          <a:p>
            <a:r>
              <a:rPr lang="en-US" dirty="0"/>
              <a:t>Rice farmers do not have a comprehensive understanding of their rice crops, which can lead to a reduction in the quality of rice production and possibly incur a loss for farmers.</a:t>
            </a:r>
          </a:p>
        </p:txBody>
      </p:sp>
    </p:spTree>
    <p:extLst>
      <p:ext uri="{BB962C8B-B14F-4D97-AF65-F5344CB8AC3E}">
        <p14:creationId xmlns:p14="http://schemas.microsoft.com/office/powerpoint/2010/main" val="3274854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9FE99-5E6C-44DA-8EB7-9EB13D51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Training Dataset Samples</a:t>
            </a:r>
            <a:endParaRPr lang="en-US" dirty="0"/>
          </a:p>
        </p:txBody>
      </p:sp>
      <p:pic>
        <p:nvPicPr>
          <p:cNvPr id="5" name="Content Placeholder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DAF98BFD-7A01-42CC-B09C-1DE315159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4805"/>
            <a:ext cx="4035641" cy="2775494"/>
          </a:xfrm>
        </p:spPr>
      </p:pic>
      <p:pic>
        <p:nvPicPr>
          <p:cNvPr id="7" name="Picture 6" descr="A picture containing snow, sitting, towel, white&#10;&#10;Description automatically generated">
            <a:extLst>
              <a:ext uri="{FF2B5EF4-FFF2-40B4-BE49-F238E27FC236}">
                <a16:creationId xmlns:a16="http://schemas.microsoft.com/office/drawing/2014/main" id="{AB7330DD-AF02-4065-8533-F218F07ED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550" y="1637800"/>
            <a:ext cx="3699425" cy="2545350"/>
          </a:xfrm>
          <a:prstGeom prst="rect">
            <a:avLst/>
          </a:prstGeom>
        </p:spPr>
      </p:pic>
      <p:pic>
        <p:nvPicPr>
          <p:cNvPr id="9" name="Picture 8" descr="A close up of a snow covered ramp&#10;&#10;Description automatically generated">
            <a:extLst>
              <a:ext uri="{FF2B5EF4-FFF2-40B4-BE49-F238E27FC236}">
                <a16:creationId xmlns:a16="http://schemas.microsoft.com/office/drawing/2014/main" id="{94AD0D80-FD97-4CED-9B64-0DCC89D73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70299"/>
            <a:ext cx="4035641" cy="2294287"/>
          </a:xfrm>
          <a:prstGeom prst="rect">
            <a:avLst/>
          </a:prstGeom>
        </p:spPr>
      </p:pic>
      <p:pic>
        <p:nvPicPr>
          <p:cNvPr id="11" name="Picture 10" descr="A close up of a snow covered ramp&#10;&#10;Description automatically generated">
            <a:extLst>
              <a:ext uri="{FF2B5EF4-FFF2-40B4-BE49-F238E27FC236}">
                <a16:creationId xmlns:a16="http://schemas.microsoft.com/office/drawing/2014/main" id="{258BB9C8-B6AF-4142-B176-72D23024B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441" y="4183150"/>
            <a:ext cx="4035641" cy="277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90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CCA0C-5132-4921-87F2-C35AFB6B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Pre-Processing</a:t>
            </a:r>
            <a:endParaRPr lang="en-US" dirty="0"/>
          </a:p>
        </p:txBody>
      </p:sp>
      <p:pic>
        <p:nvPicPr>
          <p:cNvPr id="5" name="Content Placeholder 4" descr="A picture containing red, bright, photo, stop&#10;&#10;Description automatically generated">
            <a:extLst>
              <a:ext uri="{FF2B5EF4-FFF2-40B4-BE49-F238E27FC236}">
                <a16:creationId xmlns:a16="http://schemas.microsoft.com/office/drawing/2014/main" id="{9DD81CC1-6C33-4608-8501-60DD08FF3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1" y="1518692"/>
            <a:ext cx="5552904" cy="3820616"/>
          </a:xfrm>
        </p:spPr>
      </p:pic>
      <p:pic>
        <p:nvPicPr>
          <p:cNvPr id="7" name="Picture 6" descr="A picture containing star&#10;&#10;Description automatically generated">
            <a:extLst>
              <a:ext uri="{FF2B5EF4-FFF2-40B4-BE49-F238E27FC236}">
                <a16:creationId xmlns:a16="http://schemas.microsoft.com/office/drawing/2014/main" id="{E286B12B-1A66-4681-BB60-51BF137BB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173" y="933450"/>
            <a:ext cx="5688578" cy="39139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3251F6-4CF7-4EB1-AD09-918F070FA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21" y="5488888"/>
            <a:ext cx="7942091" cy="303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B313E1-5EBC-4328-9A58-27510141D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21" y="6126992"/>
            <a:ext cx="6284625" cy="5520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FAD3E2-E42D-4E04-BF55-CF7261374443}"/>
              </a:ext>
            </a:extLst>
          </p:cNvPr>
          <p:cNvSpPr txBox="1"/>
          <p:nvPr/>
        </p:nvSpPr>
        <p:spPr>
          <a:xfrm>
            <a:off x="8278440" y="5456093"/>
            <a:ext cx="577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Leaf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F0866B-58BC-4AC2-93D4-193F1C0DF05B}"/>
              </a:ext>
            </a:extLst>
          </p:cNvPr>
          <p:cNvSpPr txBox="1"/>
          <p:nvPr/>
        </p:nvSpPr>
        <p:spPr>
          <a:xfrm>
            <a:off x="6829425" y="6403017"/>
            <a:ext cx="83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Sheath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25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1378B-470D-49F8-AB40-60360793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Features Extracted for Leaf and Sheath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675BF-5B6C-43B2-B816-46EED6B9B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Leaf: mean RGB values, Leaf tip RGB values, Leaf area, leaf length, leaf area to leaf length ratio, Leaf area and perimeter ration, Leaf lightness, normalized RGB index.</a:t>
            </a:r>
          </a:p>
          <a:p>
            <a:r>
              <a:rPr lang="en-ZA" dirty="0"/>
              <a:t>Sheath: RGB mean values, leaf sheath length.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59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2A72D-4903-41DC-BEBB-9B64CE864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System Pipeline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215E5B-DD34-4229-A5C8-34F543B69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27" y="1320928"/>
            <a:ext cx="9445841" cy="4446682"/>
          </a:xfrm>
        </p:spPr>
      </p:pic>
    </p:spTree>
    <p:extLst>
      <p:ext uri="{BB962C8B-B14F-4D97-AF65-F5344CB8AC3E}">
        <p14:creationId xmlns:p14="http://schemas.microsoft.com/office/powerpoint/2010/main" val="2474389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7EA5-DE6C-4ECA-97AF-9AE0AD7A0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Results (Normal and Not Normal)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5D7208EA-7678-4C38-ADE9-CB07EEF6F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61" y="1979056"/>
            <a:ext cx="3788381" cy="284128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DFBB44-90DC-4D51-8DF1-472D5CB39E33}"/>
              </a:ext>
            </a:extLst>
          </p:cNvPr>
          <p:cNvSpPr txBox="1"/>
          <p:nvPr/>
        </p:nvSpPr>
        <p:spPr>
          <a:xfrm>
            <a:off x="838200" y="1809750"/>
            <a:ext cx="23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Leaf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E1CD9-3168-4B00-BE7F-AE83AEB71304}"/>
              </a:ext>
            </a:extLst>
          </p:cNvPr>
          <p:cNvSpPr txBox="1"/>
          <p:nvPr/>
        </p:nvSpPr>
        <p:spPr>
          <a:xfrm>
            <a:off x="1024631" y="5057996"/>
            <a:ext cx="23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Accuracy: 0.625</a:t>
            </a:r>
            <a:endParaRPr lang="en-US" dirty="0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408EE0F0-01E9-4FD0-8E53-FEF6CACBB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014" y="1979056"/>
            <a:ext cx="3895223" cy="29214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9F8AD2-19AF-4FE3-871A-602DAB555EE7}"/>
              </a:ext>
            </a:extLst>
          </p:cNvPr>
          <p:cNvSpPr txBox="1"/>
          <p:nvPr/>
        </p:nvSpPr>
        <p:spPr>
          <a:xfrm>
            <a:off x="6572250" y="1609725"/>
            <a:ext cx="83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Sheath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565C64-6EDE-46B7-BD1D-8E744EACDC75}"/>
              </a:ext>
            </a:extLst>
          </p:cNvPr>
          <p:cNvSpPr txBox="1"/>
          <p:nvPr/>
        </p:nvSpPr>
        <p:spPr>
          <a:xfrm>
            <a:off x="7162800" y="5188841"/>
            <a:ext cx="1781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Accuracy: 0.7073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677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A59E6-7BA9-4D3A-B510-A371726EA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Results (N and PK)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565E180-1574-401A-AE14-C90475BC5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9" y="1754604"/>
            <a:ext cx="4656132" cy="34920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920A6B-6645-48E6-AE3D-DB3D399CA3B7}"/>
              </a:ext>
            </a:extLst>
          </p:cNvPr>
          <p:cNvSpPr txBox="1"/>
          <p:nvPr/>
        </p:nvSpPr>
        <p:spPr>
          <a:xfrm>
            <a:off x="958788" y="1580225"/>
            <a:ext cx="577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Leaf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D67C2-87D1-433A-8F5A-8794DFE108AE}"/>
              </a:ext>
            </a:extLst>
          </p:cNvPr>
          <p:cNvSpPr txBox="1"/>
          <p:nvPr/>
        </p:nvSpPr>
        <p:spPr>
          <a:xfrm>
            <a:off x="958787" y="5246195"/>
            <a:ext cx="154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Accuracy: 0.75</a:t>
            </a:r>
            <a:endParaRPr lang="en-US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1A099BF6-3956-43D7-96C2-7457E8DA0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996" y="1465255"/>
            <a:ext cx="5160301" cy="38702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A30EF3-00EE-4168-ACF8-F3B12A1B04C1}"/>
              </a:ext>
            </a:extLst>
          </p:cNvPr>
          <p:cNvSpPr txBox="1"/>
          <p:nvPr/>
        </p:nvSpPr>
        <p:spPr>
          <a:xfrm>
            <a:off x="7084729" y="1522519"/>
            <a:ext cx="83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Sheath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4470D6-2EFC-4B5A-AE51-07C2A9C56A13}"/>
              </a:ext>
            </a:extLst>
          </p:cNvPr>
          <p:cNvSpPr txBox="1"/>
          <p:nvPr/>
        </p:nvSpPr>
        <p:spPr>
          <a:xfrm>
            <a:off x="7261934" y="5504155"/>
            <a:ext cx="166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Accuracy: 0.661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162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336</Words>
  <Application>Microsoft Office PowerPoint</Application>
  <PresentationFormat>Widescreen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N, P, K Nutrient Deficiency Detection in Rice Plants</vt:lpstr>
      <vt:lpstr>Introduction</vt:lpstr>
      <vt:lpstr>Problem Background</vt:lpstr>
      <vt:lpstr>Training Dataset Samples</vt:lpstr>
      <vt:lpstr>Pre-Processing</vt:lpstr>
      <vt:lpstr>Features Extracted for Leaf and Sheath</vt:lpstr>
      <vt:lpstr>System Pipeline</vt:lpstr>
      <vt:lpstr>Results (Normal and Not Normal)</vt:lpstr>
      <vt:lpstr>Results (N and PK)</vt:lpstr>
      <vt:lpstr>Results (P and K)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N, P, K Nutrient Deficiency Detection in Rice Plants</dc:title>
  <dc:creator>BRIJESH ATULKUMAR PRAJAPATI</dc:creator>
  <cp:lastModifiedBy>BRIJESH ATULKUMAR PRAJAPATI</cp:lastModifiedBy>
  <cp:revision>9</cp:revision>
  <dcterms:created xsi:type="dcterms:W3CDTF">2020-06-19T12:36:00Z</dcterms:created>
  <dcterms:modified xsi:type="dcterms:W3CDTF">2020-06-19T14:47:37Z</dcterms:modified>
</cp:coreProperties>
</file>